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9" r:id="rId2"/>
    <p:sldId id="260" r:id="rId3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F3A6F-E849-4E3A-9438-122D486BE0BF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02078-5DD4-4E26-BF61-323ED7574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36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7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0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9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8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0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9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8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0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2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6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859C5-AADD-4D03-8C25-CA212FBD0424}" type="datetimeFigureOut">
              <a:rPr lang="en-US" smtClean="0"/>
              <a:t>12/16/2011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CE069-B0BC-423C-AC3A-8C9885B2C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3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64"/>
          <a:stretch>
            <a:fillRect/>
          </a:stretch>
        </p:blipFill>
        <p:spPr>
          <a:xfrm>
            <a:off x="152400" y="304800"/>
            <a:ext cx="8839200" cy="6400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08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178316"/>
              </p:ext>
            </p:extLst>
          </p:nvPr>
        </p:nvGraphicFramePr>
        <p:xfrm>
          <a:off x="457200" y="609601"/>
          <a:ext cx="8229600" cy="5867399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52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Paradoxic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Portion or all of the chest moves in with inhale and out with exhale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Hyperpnea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Increased breathing,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↑ Vt and/or ↑frequency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Hypopnea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Decreased breathing,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↓Vt and/or ↓frequency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Gasping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Spasmodic insp. effort, usually deep, brief and ending quickly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Agonal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Shallow, irregular insp. followed by irregular periods of apnea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Dyspnea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Subjective difficult or labored breathing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Orthopnea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Dyspnea while lying flat, relieved when upright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142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73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Hanson</dc:creator>
  <cp:lastModifiedBy>Ricky Hanson</cp:lastModifiedBy>
  <cp:revision>14</cp:revision>
  <cp:lastPrinted>2011-12-16T15:23:15Z</cp:lastPrinted>
  <dcterms:created xsi:type="dcterms:W3CDTF">2011-12-07T17:12:53Z</dcterms:created>
  <dcterms:modified xsi:type="dcterms:W3CDTF">2011-12-16T15:23:25Z</dcterms:modified>
</cp:coreProperties>
</file>